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8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21"/>
          <p:cNvPicPr preferRelativeResize="0"/>
          <p:nvPr/>
        </p:nvPicPr>
        <p:blipFill rotWithShape="1">
          <a:blip r:embed="rId3">
            <a:alphaModFix amt="50000"/>
          </a:blip>
          <a:srcRect t="21077" b="22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1"/>
          <p:cNvCxnSpPr/>
          <p:nvPr/>
        </p:nvCxnSpPr>
        <p:spPr>
          <a:xfrm>
            <a:off x="4055891" y="2286000"/>
            <a:ext cx="0" cy="2286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Google Shape;291;p21"/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1308</Words>
  <Application>Microsoft Office PowerPoint</Application>
  <PresentationFormat>Widescreen</PresentationFormat>
  <Paragraphs>264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72</cp:revision>
  <dcterms:created xsi:type="dcterms:W3CDTF">2024-04-05T12:13:39Z</dcterms:created>
  <dcterms:modified xsi:type="dcterms:W3CDTF">2024-04-12T06:51:28Z</dcterms:modified>
</cp:coreProperties>
</file>